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84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2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68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2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86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4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1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2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40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59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80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080A1-C3E6-49BC-8FE8-132F5227E58B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AD15-16A8-4D76-B91F-52C77DAE4F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1880" y="3068960"/>
            <a:ext cx="1944216" cy="747514"/>
          </a:xfrm>
        </p:spPr>
        <p:txBody>
          <a:bodyPr>
            <a:noAutofit/>
          </a:bodyPr>
          <a:lstStyle/>
          <a:p>
            <a:r>
              <a:rPr lang="en-GB" sz="66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35.4</a:t>
            </a:r>
            <a:endParaRPr lang="en-GB" sz="6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3886200"/>
            <a:ext cx="864096" cy="838944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° C</a:t>
            </a:r>
            <a:endParaRPr lang="en-GB" sz="3600" b="1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387003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72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35.4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32.7</dc:title>
  <dc:creator>Wayne McGearey</dc:creator>
  <cp:lastModifiedBy>Wayne McGearey</cp:lastModifiedBy>
  <cp:revision>4</cp:revision>
  <dcterms:created xsi:type="dcterms:W3CDTF">2015-02-23T17:57:39Z</dcterms:created>
  <dcterms:modified xsi:type="dcterms:W3CDTF">2015-03-12T13:15:55Z</dcterms:modified>
</cp:coreProperties>
</file>