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CC4-4F33-42E7-98CA-83548AD24BA6}" type="datetimeFigureOut">
              <a:rPr lang="en-GB" smtClean="0"/>
              <a:t>15-03-16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C15ED31-49B4-42D3-96D2-8CC2436610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CC4-4F33-42E7-98CA-83548AD24BA6}" type="datetimeFigureOut">
              <a:rPr lang="en-GB" smtClean="0"/>
              <a:t>15-03-16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ED31-49B4-42D3-96D2-8CC2436610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CC4-4F33-42E7-98CA-83548AD24BA6}" type="datetimeFigureOut">
              <a:rPr lang="en-GB" smtClean="0"/>
              <a:t>15-03-16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ED31-49B4-42D3-96D2-8CC2436610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CC4-4F33-42E7-98CA-83548AD24BA6}" type="datetimeFigureOut">
              <a:rPr lang="en-GB" smtClean="0"/>
              <a:t>15-03-16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C15ED31-49B4-42D3-96D2-8CC2436610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CC4-4F33-42E7-98CA-83548AD24BA6}" type="datetimeFigureOut">
              <a:rPr lang="en-GB" smtClean="0"/>
              <a:t>15-03-16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ED31-49B4-42D3-96D2-8CC24366101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CC4-4F33-42E7-98CA-83548AD24BA6}" type="datetimeFigureOut">
              <a:rPr lang="en-GB" smtClean="0"/>
              <a:t>15-03-16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ED31-49B4-42D3-96D2-8CC2436610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CC4-4F33-42E7-98CA-83548AD24BA6}" type="datetimeFigureOut">
              <a:rPr lang="en-GB" smtClean="0"/>
              <a:t>15-03-16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C15ED31-49B4-42D3-96D2-8CC243661017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CC4-4F33-42E7-98CA-83548AD24BA6}" type="datetimeFigureOut">
              <a:rPr lang="en-GB" smtClean="0"/>
              <a:t>15-03-16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ED31-49B4-42D3-96D2-8CC2436610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CC4-4F33-42E7-98CA-83548AD24BA6}" type="datetimeFigureOut">
              <a:rPr lang="en-GB" smtClean="0"/>
              <a:t>15-03-16</a:t>
            </a:fld>
            <a:endParaRPr lang="en-GB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ED31-49B4-42D3-96D2-8CC2436610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CC4-4F33-42E7-98CA-83548AD24BA6}" type="datetimeFigureOut">
              <a:rPr lang="en-GB" smtClean="0"/>
              <a:t>15-03-16</a:t>
            </a:fld>
            <a:endParaRPr lang="en-GB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ED31-49B4-42D3-96D2-8CC24366101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A4CC4-4F33-42E7-98CA-83548AD24BA6}" type="datetimeFigureOut">
              <a:rPr lang="en-GB" smtClean="0"/>
              <a:t>15-03-16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5ED31-49B4-42D3-96D2-8CC243661017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2FA4CC4-4F33-42E7-98CA-83548AD24BA6}" type="datetimeFigureOut">
              <a:rPr lang="en-GB" smtClean="0"/>
              <a:t>15-03-16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C15ED31-49B4-42D3-96D2-8CC243661017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85321"/>
            <a:ext cx="9144000" cy="79352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87824" y="2428671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p: 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X157998</a:t>
            </a:r>
            <a:endParaRPr lang="en-GB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03144" y="2938087"/>
            <a:ext cx="21534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      0</a:t>
            </a:r>
            <a:endParaRPr lang="en-GB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43153" y="3121544"/>
            <a:ext cx="1035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GB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/L</a:t>
            </a:r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54870" y="3409392"/>
            <a:ext cx="1688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ea typeface="Batang" pitchFamily="18" charset="-127"/>
                <a:cs typeface="Courier New" pitchFamily="49" charset="0"/>
              </a:rPr>
              <a:t>Glucose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ea typeface="Batang" pitchFamily="18" charset="-127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89682" y="3902471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05/15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99012" y="3902471"/>
            <a:ext cx="737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17:27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54870" y="4271803"/>
            <a:ext cx="1991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– Next Patient</a:t>
            </a:r>
          </a:p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– Patient History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63609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</TotalTime>
  <Words>25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Trek</vt:lpstr>
      <vt:lpstr>PowerPoint Presentation</vt:lpstr>
    </vt:vector>
  </TitlesOfParts>
  <Company>NHS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Wayne McGearey</dc:creator>
  <cp:lastModifiedBy>Sidra Simulation</cp:lastModifiedBy>
  <cp:revision>6</cp:revision>
  <dcterms:created xsi:type="dcterms:W3CDTF">2014-12-06T01:47:03Z</dcterms:created>
  <dcterms:modified xsi:type="dcterms:W3CDTF">2015-03-16T05:50:40Z</dcterms:modified>
</cp:coreProperties>
</file>